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b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Denkɛ Filanan tununna, a sɔrɔla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altLang="en-US" lang="b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Dɔnnin sɛgɛsɛgɛli</a:t>
            </a:r>
            <a:r xmlns:a="http://schemas.openxmlformats.org/drawingml/2006/main">
              <a:rPr altLang="en-US" lang="b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Facɛman ye denkɛ filanan minɛ cogo di, a seginna tuma min 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denkɛ filanan gɛn ka bɔ yen.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denkɛ filanan gosi.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ma denkɛ filanan 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denkɛ filanan bisimila ni nisɔndiya 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A ye denkɛ filanan bisimila ni nisɔndiya ye.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Jurutigi dɔ min ka juru tun bɛ Talenti ba tan 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‘Yala i tun man kan ka makari i baarakɛɲɔgɔn na i n’a fɔ ne ye makari kɛ i la cogo min na wa?’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Cɛ dɔ tun bɛ yen, juru tun bɛ masakɛ la, o tun ye talan ba tan ye. Masakɛ hinɛ donna cɛ in na, a ye juru in tiɲɛ.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 o cɛ bɔra tuma min na, a ye a baarakɛɲɔgɔn dɔ sɔrɔ min ka juru tun bɛ denari kɛmɛ na. A y'a minɛ k'a dimi a kɔrɔ. “I ka juru min bɛ ne la, i k’o sara!”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y'a baarakɛɲɔgɔn fili kasobon kɔnɔ. Masakɛ ye o kibaruya mɛn a ka baarakɛla tɔ kelen fɛ.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kɛlen, masakɛ dimina ka baarakɛla wele ka segin. “Ne ye o juru bɛɛ tiɲɛ i ka juru la bawo i ye n deli. Yala i tun man kan ka makari i baarakɛɲɔgɔnw na i ko ne ye makari kɛ i la cogo min na wa?”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“An sankolola Fa ye yafa aw ma cogo min na, aw ka kan ka yafa ɲɔgɔn ma.”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Baarakɛla dɔ bɔra juruba dɔ la min tun ye talan ba tan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a ma yafa a baarakɛɲɔgɔn ma, min ka juru tun b’a la denari kɛmɛ 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ye waleɲumandɔnbaliya miiriya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fana yafara ani ka kisi nɛɛma barika la Yesu barika la.</a:t>
            </a:r>
            <a:r xmlns:a="http://schemas.openxmlformats.org/drawingml/2006/main">
              <a:rPr altLang="en-US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an ma ɲinɛ o nɛɛma kɔ, mɔgɔ minnu ye kojugu kɛ an na, an ka kan ka yafa o 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b yafa an ma ani ka an kanu fo ka se a laban 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ye wari joli Sɔrɔ masakɛ fɛ??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denari kɛmɛ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denari kɛmɛ fila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 kɛmɛ kelen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Talenti ba tan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Talenti ba tan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4000"/>
              <a:t>Katuguni ne denkɛ in tun sara, a ɲɛnama don. a tununna, a sɔrɔla.' O la, u y’a daminɛ ka seli kɛ.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‘Yala i tun man kan ka makari i baarakɛɲɔgɔn na i n’a fɔ ne ye makari kɛ i la cogo min na wa?’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Hozana ka di Dawuda Denkɛ ma!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Jama minnu tun bɛ taa a ɲɛfɛ ani minnu tugura a kɔ, olu pɛrɛnna ko: «Hozana ka kɛ Dawuda Denkɛ ye!» «Mɔgɔ min bɛ na Matigi tɔgɔ la, o ye dubaden ye!» "Hosanna ka sanfɛla la!"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kɔnɔ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Yesu gɛrɛla Jerusalɛm tuma min na, a ye kalanden fila ci k'a fɔ a ye ko: «Taa dugu kɔnɔ, i na fali dɔ sɔrɔ a kɛrɛfɛ. U siri ka na n’u ye ne fɛ.”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Kalanden fila donna dugu kɔnɔ ka Yesu y’a fɔ u ye cogo min na, u y’o kɛ.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fali sɔrɔ. “Matigi mago bɛ u la.” O kɔ, tigi y'u ci o yɔrɔnin bɛɛ.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y’i sigi falidennin dɔ kan ka don Jerusalɛm. Jama minnu taara a ɲɛfɛ ka pɛrɛn ko: “Ozana ka kɛ Dawuda Denkɛ ye!”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K’a fɔ ko Yesu tun bɛ falidennin dɔ kan ani ko jama y’a bisimila, o kɛra ka kɛɲɛ ni Bibulu ka kiraya kuma sɛbɛnnen ye. Nka mɔgɔ si tun t’o dɔn.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"Yesu donna faliden dɔ kan, jama ye pɛrɛn ko: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'Hozana ka di Dawuda Denkɛ ma!'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Kirayakuma tun fɔra u bɛɛ la Bibulu kɔnɔ.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ɲɛnamaya kɛ ni kanminɛli ye,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n’a fɔ a sɛbɛnnen bɛ cogo min na Bibulu kɔnɔ.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minnu bɛ tugu Yesu kɔ, an fana ka kan ka kanminɛli kɛ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ka kuma bɛrɛbɛrɛ.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rgbClr val="ff0000"/>
                </a:solidFill>
              </a:rPr>
              <a:t>Yesu ye jɔn ye?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an ka masakɛ ye min ka kan ni tanuli ni nɔɔrɔ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m">
                <a:solidFill>
                  <a:schemeClr val="tx1">
                    <a:lumMod val="50000"/>
                    <a:lumOff val="50000"/>
                  </a:schemeClr>
                </a:solidFill>
              </a:rPr>
              <a:t>No. 73 Ala ka kuma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400"/>
              <a:t>Yesu ye Lazarɛ lakunun ka bɔ suw cɛma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mun ta ka don Jerusalɛm?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faliden dɔ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sow denmisɛnnin dɔ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waraba denmisɛnnin dɔ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ɲɔgɔmɛ denmisɛnnin dɔ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faliden dɔ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Jama minnu tun bɛ taa a ɲɛfɛ ani minnu tugura a kɔ, olu pɛrɛnna ko: «Hozana ka kɛ Dawuda Denkɛ ye!» «Mɔgɔ min bɛ na Matigi tɔgɔ la, o ye dubaden ye!» "Hosanna ka sanfɛla la!"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kɔnɔ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Ne ka so ye delili so ye.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A y'a fɔ u ye ko: "A sɛbɛnnen bɛ ko: 'Ne ka so bɛna wele delili so, nka aw b'a kɛ 'binkannikɛlaw ka kulu ye.'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donna Jerusalɛm Alabatosoba kɔnɔ. Jagokɛlaw ni wari yɛlɛmabaga caman tun bɛ Alabatosoba kɔnɔ.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ye wari cilaw ka tabali ni tuganin feerelaw ka sigilanw wuli. Minnu tun bɛ sanni ni feere kɛ yen, a ye olu bɛɛ boli.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 fɔ ni dimi ye ko: “A sɛbɛnnen bɛ ko: Ne ka so na wele delili so, nka aw b’a kɛ binkannikɛlaw ka dingɛ ye.”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jagokɛlaw gɛn ka bɔ Alabatosoba kɔnɔ ka banabagatɔw kɛnɛya Alabatosoba kɔnɔ.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Alabatosoba, egilisi, ye Ala bato yɔrɔ ye ani ka Ala deli.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dimina jama kɔrɔ min y’a kɛ jagokɛyɔrɔ 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bɛ na Egilisi la mun de kama?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Egilisi kɔnɔ, i ka kan ka Ala kunbɛn ni bato ni delili 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rgbClr val="ff0000"/>
                </a:solidFill>
              </a:rPr>
              <a:t>Yesu ye jɔn ye?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egilisi tigi ye. Yesu de b an ka bato ni deliliw sr ka b egilisi la.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y'a fɔ a ye ko: "Ne ye su kununni ni ɲɛnamaya ye. Min dara ne la, o na ɲɛnamaya, hali ni a sara.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Mɔgɔ o mɔgɔ bɛ balo ka da ne la, o tɛna sa abada. Yala aw dalen b nin na wa?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kɔnɔ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jɔn gɛn ka bɔ Alabatosoba kɔnɔ?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Yahutuw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Siya wɛrɛw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Sarakalasebaa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Jagokɛlaw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Jagokɛlaw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A y'a fɔ u ye ko: "A sɛbɛnnen bɛ ko: 'Ne ka so bɛna wele delili so, nka aw b'a kɛ 'binkannikɛlaw ka kulu ye.'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y’a ka kalandenw senw ko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Sisan, ne, aw Matigi ni aw Karamɔgɔ, aw ye aw senw ko, aw fana ka kan ka ɲɔgɔn senw ko.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ye surɔfana laban kɛ n’a ka kalandenw ye. Yesu tun b’a dɔn ko nin tun ye a ka dumuni laban ye n’a ka kalandenw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barila ka na ni ji ye jidaga kɔnɔ, a y’a daminɛ k’a ka kalandenw senw ko kelen kelen.</a:t>
            </a:r>
            <a:r xmlns:a="http://schemas.openxmlformats.org/drawingml/2006/main">
              <a:rPr lang="b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 ka waati sera tuma min na, Piɛrɛ ko: «Mun na Matigi bɛ an senw ko? Ne tɛna an ko!»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 jaabi. "Ni ne ma i senw ko, foyi tɛ ne ni e la. N'a sɔrɔ i tɛna faamuya kosɛbɛ sisan, nka don dɔ i bɛna a faamu."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 y'aw sen ko walasa ka misali di. Kabini sisan, aw ka ɲɔgɔn sen ko ka kɛ mɔgɔw ye minnu bɛ baara kɛ ɲɔgɔn ye."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Diɲɛ kɔnɔ, mɔgɔ dɔgɔmanninw bɛ baara kɛ mɔgɔ kunbabaw ye, nka o kɔfɛ, Yesu y’a ka kalandenw senw ko ka u dabila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ka ɲɛnamaya an kosɔn.</a:t>
            </a:r>
            <a:r xmlns:a="http://schemas.openxmlformats.org/drawingml/2006/main">
              <a:rPr altLang="en-US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N’an ye Yesu ka kalandenw ye, an ka kan ka nisɔndiya ka baara kɛ ɲɔgɔn ye duguma yɔrɔ la, sanni an k’a fɛ u ka minɛ sanfɛyɔrɔ 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kibaruya sera Yesu ma. “Lazarɛ bananen don. N b'i deli, i ka na joona ka a furakɛ."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b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mɔgɔ ye min ka bon ni tɔw bɛɛ ye, nka a sera duguma yɔrɔ la ani a sɔnna ka baara kɛ an bɛɛ ye.</a:t>
            </a:r>
            <a:r xmlns:a="http://schemas.openxmlformats.org/drawingml/2006/main">
              <a:rPr altLang="en-US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Jɔn m’a to Yesu k’a senw ko?</a:t>
            </a:r>
            <a:r xmlns:a="http://schemas.openxmlformats.org/drawingml/2006/main">
              <a:rPr altLang="en-US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 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 Isikariyɔti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Piɛrɛ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Sisan, ne, aw Matigi ni aw Karamɔgɔ, aw ye aw senw ko, aw fana ka kan ka ɲɔgɔn senw ko.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bɛ ka delili kɛ kulu kan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taara yɔrɔ jan dɔɔnin, a y'i bin duguma k'a deli ko: "Ne Fa, ni a bɛ se ka kɛ, nin jifilen ka bɔ ne la. O bɛɛ n'a ta, a kana kɛ i ko ne b'a fɛ cogo min na, nka i b'a fɛ cogo min na."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Sufɛdumuni kɔfɛ, Yesu taara n’a ka kalandenw ye yɔrɔ dɔ la min tɔgɔ ye ko 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y'a fɔ kalandenw ye ko: «Dusukasi bɛ ne ni degun fo ka se saya ma. I ka to yan ka to i ɲɛ na.”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""Ne Fa, ni a bɛ se ka kɛ, nin jifilen ka bɔ ne bolo. O bɛɛ n'a ta, a kana kɛ i ko ne sago, nka i b'a fɛ cogo min na." Yesu ye delili kɛ ni kɔnɔnajɛya ye. Nka kalandenw sunɔgɔra kosɛbɛ.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y'a fɔ k'a ka kalandenw kunun ko: «Aw ma se ka to ne ɲɛ na fo lɛri kelen kɔnɔ wa? Ka filɛ. Ne janfatigi nana yan ka ne minɛ.”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laban na, Yesu tugura mɔgɔw kɔ minnu nana a minɛ. O tun ye ka sa ka an ka jurumuw sara gengenjiri la i ko Ala tun b'a f cogo min.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sanni Yesu ka na, a sara.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tun b dimi Yesu ma ka sa ka an ka jurumuw sara gengenjiri la, nka a tun ye kanminEla pewu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sabu o tun ye Ala sago 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jigi da fɔlɔ ko Ala sago bɛna dafa sanni ne sago ka dafa an ka ɲɛnamaya kɔnɔ.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b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Jurumu t Yesu la nin jamana in na sabu a b Ala sago labato.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delili kɛ min sanni u k’a minɛ?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Jerusalɛm Alabatosoba kɔnɔ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Jɛtisemani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 ka sanfɛla 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 baji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Jɛtisemani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taara yɔrɔ jan dɔɔnin, a y'i bin duguma k'a deli ko: "Ne Fa, ni a bɛ se ka kɛ, nin jifilen ka bɔ ne la. O bɛɛ n'a ta, a kana kɛ i ko ne b'a fɛ cogo min na, nka i b'a fɛ cogo min na."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sara gengenjiri kan.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Yesu ye a wele ni kanba ye ko: «Ne Fa, ne bɛ ne ni bila i bolo.” A y'o fɔ tuma min na, a y'a ninakili laban.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min minɛna Romɛ sɔrɔdasiw fɛ, ŋaniya masafugulan don a kun na, u y’a tulo geren, ka gengenjiri ta, ka taa n’a ye ka taa a faga ka taa kulu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kɔ, Yesu gengenna gengenjiri la ni kojugukɛla fila ye. Jama jɔlen tora k’a filɛ, faamaw yɛrɛ y’a tulo geren.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“Ne Fa, yafa u ma, katuguni u t’a dɔn u bɛ min kɛ.” Mɔgɔ minnu y’a faga, Yesu ye delili kɛ olu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«A banna!» A y'a kunkolo biri k'a ni dabila.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Lazarɛ balimamuso y’a fɔ Yesu ye min nana kɔfɛ ko: “Yesu, ni i tun bɛ yan, ne balimakɛ tun tɛna sa.”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waati yɛrɛ la, Alabatosoba rido farala fila ye ka bɔ sanfɛ ka taa duguma. Dugukolo yɛrɛyɛrɛla ani faraw farala. Sɔrɔdasi minnu ye Yesu gengen jiri la, olu ye o ye tuma min na, u siranna kosɛbɛ, u pɛrɛnna ko: «Tiɲɛ na, a tun ye Ala Denkɛ ye!»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Jurumu t Yesu tr ani a sara an kosn, ani a ye an ka jurumuw sara.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la sa, an mago t’a la k’an yɛrɛ sara.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kisira Yesu barika 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man kan ka ɲinɛ o kɔ hali dɔɔnin.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Kisibaa ye min ye an kisi ka sa an ka jurumuw kosn gengenjiri 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gengenna ni jɔn ye?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Kalandenw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Musow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Sarakalasebagaw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Juguyakɛlaw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Juguyakɛlaw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Yesu ye a wele ni kanba ye ko: «Ne Fa, ne bɛ ne ni bila i bolo.” A y'o fɔ tuma min na, a y'a ninakili laban.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Kaburu lankolon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kɔ, a y’i yɛlɛma k’a ye ko Yesu jɔlen bɛ yen, nka a m’a dɔn ko Yesu de don.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Magadala Mariyama taara kaburu la ka Yesu salen ye. Nka, kaburu kabakurun da tun b'a 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su si tun tɛ kaburu kɔnɔ. Mariyama tun b’a miiri ko mɔgɔ dɔ ye Yesu su sonya.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Mɛlɛkɛ y'i yɛrɛ jira ka ɲininkali kɛ. "Mun na i bɛ kasi?" Mariyama y'a jaabi ko: «Mɔgɔ dɔ ye Yesu su sonya.»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“A’ ye kaburu da kabakurun bɔ.” Yesu ye yamaruya di ko: «Bɔ, Lazarɛ.»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y'i yɛlɛma tuma min na, Yesu seginna ka na ɲɛnamaya la. Nka Mariyama ma Yesu dn. A tun t’a miiri ko Yesu bɛna segin ɲɛnamaya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"Mariyama..." Yesu ye wele kɛ tuma min na dɔrɔn, Mariyama y'a dɔn. “Matigi, i seginna ɲɛnamaya la tiɲɛ na” Yesu kununna tile saba a salen kɔfɛ.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Mɔgɔ si ma sa diɲɛ kɔnɔ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ani ka ɲɛnamaya kokura.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Nka Yesu kelenpe min kununna ka bɔ saya la, o bɛ balo la hali bi.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Bibulu b’a fɔ ko mɔgɔ minnu dalen bɛ Yesu la, olu fana bɛ segin ɲɛnamaya la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 ko Yesu.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O la sa, an man kan ka bɔnɛ an ka jigiya la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ɲɛnamaya banbali kama.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Setigi Matigi ye min ye se sɔrɔ saya kan ka segin ɲɛnamaya 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Mariyama ye mun miiri tuma min na a y’a ye ko Yesu si tun tɛ kaburu kɔnɔ?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kununna!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Nin tɛ Yesu ka kaburu ye!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Mɔgɔ dɔ ye Yesu su sonya!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Kalandenw ye Yesu su san!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Mɔgɔ dɔ ye Yesu su sonya!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kɔ, a y’i yɛlɛma k’a ye ko Yesu jɔlen bɛ yen, nka a m’a dɔn ko Yesu de don.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min wulila ka taa sankolo la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fɔlen kɔ, u y'a ta u ɲɛ kɔrɔ, sankaba dɔ y'a dogo u ɲɛ na.</a:t>
            </a:r>
            <a:r xmlns:a="http://schemas.openxmlformats.org/drawingml/2006/main">
              <a:rPr lang="b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Kalandenw, minnu tun t’a dɔn ko Yesu kununna, siran ni jigitigɛ ye u minɛ.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lakununnen nana ka jɔ u cɛma, k’a bolow ni a kɛrɛ jira u la k’a fɔ u ye ko: “Aw ka sigasiga dabila ka da a la.”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kɔ, kabako don, tile saba a salen kɔfɛ, Lazarɛ bɔra. Mɔgɔw nisɔndiyara k’o ye ani u ye Ala tanu.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k, Yesu ko a bna segin a Fa Ala ma ani a ye layidu ta ko a na Ni Senu ci.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ye yamaruya di a ka kalandenw ma ko u ka kɛ a seerew ye fo diɲɛ laban, ka Kibaru Duman fɔ ani ka mɔgɔw kalan.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kɛlen kɔ ka cidenyabaara bɛɛ kɛ o jamana kan, Yesu taara sankolo la a ka kalandenw ɲɛ kɔrɔ. Wa a ye layidu ta an ye ko a bɛ segin nin jamana in kan don dɔ.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yamaruya di a ka kalandenw ma ko u ka kibaru duman waajuli k fo ka se dugukolo dan na sani a ka wuli ka taa Sankolo 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Egilisi ye Yesu ka kalandenw kulu ye.</a:t>
            </a:r>
            <a:r xmlns:a="http://schemas.openxmlformats.org/drawingml/2006/main">
              <a:rPr lang="b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minnu ye Yesu ka kalandenw ye, an ka kan ka kibaru duman waajuli k yr b yen. Ani an ka kan ka kɛ Yesu seerew 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bɛ balo la hali bi, a sigilen bɛ Ala kinin fɛ, wa a na segin dugukolo kan i ko a layidu tara cogo min 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lakununnen ye mun jira a ka kalandenw 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Nɛgɛ taamasiɲɛw bɛ bolow ni senw 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Nɔgɔ taamasiɲɛw oh kunkolo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Bugɔli taamasiɲɛw kɔ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Joli bɛ kɛ ɲɛda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Nɛgɛ taamasiɲɛw bɛ bolow ni senw na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fɔlen kɔ, u y'a ta u ɲɛ kɔrɔ, sankaba dɔ y'a dogo u ɲɛ na.</a:t>
            </a:r>
            <a:r xmlns:a="http://schemas.openxmlformats.org/drawingml/2006/main">
              <a:rPr lang="b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9. 9.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Ni Senu nana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U bɛɛ tun falen bɛ Ni Senu la ani u y’a daminɛ ka kuma kan wɛrɛw la iko Ni Senu ye se di u ma cogo min 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Kalandenw tun bɛ Jerusalɛm i ko Yesu y’a fɔ cogo min na. Pantekɔti don sera tuma min na, u bɛɛ tun bɛ ɲɔgɔn fɛ yɔrɔ kelen na.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Lazarɛ lakunu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ka kuma fɛ.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sa don d, nka an ka kan ka kunun sabu an dalen b Yesu 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kan ka kɛ kerecɛn ye min bɛ ɲɛnamaya ni su kununni jigiya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yɔrɔnin bɛɛ, mankan dɔ nana i n’a fɔ fiɲɛba dɔ ka fiyɛ, ka so bɛɛ fa, u sigilen tun bɛ yɔrɔ min 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 o kɔ, tasuma kan dɔ tun bɛ mɔgɔ kelen-kelen bɛɛ kun na, o kɔfɛ, u bɛɛ fa Ni Senu la, u y’a daminɛ ka kuma kan wɛrɛw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Bɛɛ kabakoyara tuma min na, Piɛrɛ y’a daminɛ ka waajuli kɛ u ye Yesu ni kibaru duman ko 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Mɔgɔw ye kibaru duman lamɛn, ka nimisa ani ka batise. Mɔgɔ 3000 ni kɔ batisera o don na.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Ni Senu ci a ka kalandenw 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Senu ye hakilitigiya ni fanga di Piɛrɛ ma walisa a ka kibaru duman waajuli kɛ.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Senu b da Yesu la mgw b dusukunw na.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 kana ɲinɛ ko Ni Senu de bɛ hakilitigiya ni jagɛlɛya di an ma ka kibaru duman waajuli kɛ, i ko a ye hakilitigiya ni sebaaya di Piɛrɛ ma cogo min 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bɛ Ni Senu ci mɔgɔ bɛɛ ma minnu dalen bɛ a la walisa a ka an dɛmɛ.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Senu nana tuma min na, u ye mun mɛn?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burufiyɛkan mankan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sanpɛrɛn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fiɲɛba dɔ fiyɛli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deliliw mankan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fiɲɛba dɔ fiyɛli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U bɛɛ tun falen bɛ Ni Senu la ani u y’a daminɛ ka kuma kan wɛrɛw la iko Ni Senu ye se di u ma cogo min 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Filipe ye Kibaru Duman fɔ Etiyopikaw ye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kɔ, Filipe y’a daminɛ ni o Kitabu yɔrɔ yɛrɛ ye, ka kibaru duman fɔ a ye Yesu ko 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8nan : 1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4000"/>
              <a:t>Katuguni ne denkɛ in tun sara, a ɲɛnama don. a tununna, a sɔrɔla.' O la, u y’a daminɛ ka seli kɛ.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ɲɛnamaya kuntigi ye min bɛ suw lasegin.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Matigi ka mɛlɛkɛ dɔ y’a fɔ Filipe ye min dalen tun bɛ Yesu la ko “Taa saheli fɛ sira la-kungo sira fɛ.”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A y’a daminɛ ka taa saheli kungo kɔnɔ i n’a fɔ mɛlɛkɛ y’a fɔ cogo min na. A y' a yɛrɛ ɲininka mun na mɛlɛkɛ y' a ci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waati la, cɛkɔrɔba min tun bɛ Etiyopi jamana ka wari kunna, o tun bɛ wotoro kɔnɔ, ka kira Esayi ka sɛbɛnw kalan. Filipe gɛrɛla a la ka ɲininkali kɛ. "I bɛ min kalan, i y'o faamu wa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ko: “Ne bɛ se k’o faamu cogo di, fo ni mɔgɔ dɔ ma o ɲɛfɔ ne ye?” Filipe y’a daminɛ ni o Kitabu yɔrɔ yɛrɛ ye, ka kibaru duman fɔ a ye Yesu ko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Etiyopikaw ye Yesu minɛ ka ban, a seginna a ka jamana na ni nisɔndiya ye. Filipe ye barika da Ni Senu ye, ale min y’a bila ka taa yen.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ma se ka faamuyali dafa nka a ye Ni Senu ka cikan labato. O kama, a tun bɛ se ka kibaru duman fɔ Etiyopikaw 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Tuma dɔw la, an bɛ ko dɔ la, an tɛ se ka min faamu.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ni i dalen b Ala la ani ni i b a kanmin Ni Senu la hali o waati la, i b se ka k dannabaaw fana ye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minnu bɛ Kibaru Duman waajuli kɛ.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 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ɲɔgɔn sɔrɔ ni min ye, Yesu de bɛ jɛɲɔgɔnya ɲɛminɛ.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Filipe ye Etiyopi jamanaden min kunbɛn a kun na , o tun ye mun ye ?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tun bɛ kɛlɛbolo kunna.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tun ye a ka jamana tobilikɛla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kɔnɔ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jalakilen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jamana ta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tun bɛ jamana ka bato kuntigiya.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A tun bɛ a ka jamana ka wari kunna.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O kɔ, Filipe y’a daminɛ ni o Kitabu yɔrɔ yɛrɛ ye, ka kibaru duman fɔ a ye Yesu ko 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8nan : 1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Saul ye Yesu kunbɛn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Tile joli tɛmɛna kabini Lazarɛ sara Yesu nana tuma min 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kelen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fila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saba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naani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tile saba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binna duguma ka kumakan dɔ mɛn k'a fɔ a ye ko: «Saul, Saul, mun na i bɛ ne tɔɔrɔ?»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9nan :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Cɛ dɔ tun bɛ yen, o tɔgɔ ko Saul, a tun bɛ dannabaaw kɔniya Yesu la, ani a tun bɛ egilisi kɔniya.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 ye Yesu kɔniya kosɛbɛ fo a taara Damasi ka Krecɛnw minɛ.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gɛrɛla Damasi la a ka taama senfɛ tuma min na, yeelen dɔ bɔra sankolo la yɔrɔnin kelen, o y’a lamini. A ye kumakan dɔ mɛn ko: “Saul, Saul, mun na i bɛ ne tɔɔrɔ?”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 y’a ɲininka ko: “Matigi, i ye jɔni ye? “Ne ye Yesu ye, aw bɛ min tɔɔrɔ.” Saul kabakoyara k’a ye ko Yesu ɲɛnama don. A tun b miiri ko Yesu sara.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 min ye Yesu kunbɛn, o kɛra mɔgɔ kura ye. O la, a kɛra Ciden Paul ye, min ye baara kɛ kosɛbɛ ka kibaru duman fɔ siya wɛrɛw ye, ani a ye Bibulu kitabu caman sɛbɛn.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tun ye mg ye min ye egilisi tɔɔrɔ, nka Ala y’a wele ko ciden.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 min ye Yesu kunbɛn, ale ye ɲɛnamaya kɛ cogo wɛrɛ la fewu ka tɛmɛ fɔlɔ kan.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Yɛlɛma jumɛnw kɛra i fɛ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kabini i ye Yesu kunbɛn wa?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Mɔgɔ minnu bɛ Yesu kunbɛn, olu ka kan ka ɲɛnamaya kɛ cogo wɛrɛ la ka tɛmɛ fɔlɔ kan.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ye mg juguw yafa i ko Saul, ka u wele ka na u sigi ka u sigi baarakɛlaw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 na Saul taara Damasi?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kerecɛnw minɛ.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taama kɛ.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bato kɛ.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 kibaru duman waajuli kɛ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Ka kerecɛnw minɛ.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binna duguma ka kumakan dɔ mɛn k'a fɔ a ye ko: «Saul, Saul, mun na i bɛ ne tɔɔrɔ?»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9nan :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y'a fɔ a ye ko: "Ne ye su kununni ni ɲɛnamaya ye. Min dara ne la, o na ɲɛnamaya, hali ni a sara.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Mɔgɔ o mɔgɔ bɛ balo ka da ne la, o tɛna sa abada. Yala aw dalen b nin na wa?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kɔnɔ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Pol teri ɲuman, Barnabasi.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Nka Barnabasi y'a minɛ ka na ni a ye cidenw fɛ. A y'a fɔ u ye cogo min na Saul a ka taama senfɛ, a ye Matigi ye ani ko Matigi kumana a fɛ, ani cogo min na Damasi a ye waajuli kɛ siranbaliya la Yesu tɔgɔ la.</a:t>
            </a:r>
            <a:r xmlns:a="http://schemas.openxmlformats.org/drawingml/2006/main">
              <a:rPr lang="b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Yesu kunbɛn kɔfɛ, a tun b’a fɛ ka Yesu ka kalandenw kunbɛn.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Yesu ka kalandenw siranna Pol ɲɛ. Sabu u tun t’a dɔn ko Paul ni Yesu kunbɛnni kɔfɛ, a kɛra dannabaa ye Yesu 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Barnabasi ye Pol dɛmɛ. “A ye Yesu kunbɛn tiɲɛ na, a yɛlɛmana pewu!”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"Ne ye Paul ye fana a bɛ waajuli kɛ Damasi, a taara kerecɛnw minɛ yen!" Kalandenw kɛra Pol teriw ye nɔgɔya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kɔfɛ, Barnabasi ni Pol kɛra teri ɲumanw ye, ka yaala diɲɛ fan bɛɛ la walisa ka kibaru duman fɔ ɲɔgɔn fɛ.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min ye egilisi tɔɔrɔ, o ye Yesu kunbɛn ka kɛ mɔgɔ kura ye, nka mɔgɔw ma da a 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Ala ye Barnabasi labɛn k'a da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baarakɛɲɔgɔn ɲuman dɔ don Pol fɛ.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 Paul ni Barnabasi, an ka kan ka kɛ dannaya teri ɲumanw ye ani ka ɲɔgɔn dɛmɛ.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teri dɔ ci an ma min bɛ se k’an dɛmɛ ni gɛlɛya bɛ an 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Jɔn de ye Pol dɛmɛ ani ka kɛ teriw ye tuma min na gɛlɛyaw tun b’a kan?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Barnabasi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ka yɛlɛmacogo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Nka Barnabasi y'a minɛ ka na ni a ye cidenw fɛ. A y'a fɔ u ye cogo min na Saul a ka taama senfɛ, a ye Matigi ye ani ko Matigi kumana a fɛ, ani cogo min na Damasi a ye waajuli kɛ siranbaliya la Yesu tɔgɔ la.</a:t>
            </a:r>
            <a:r xmlns:a="http://schemas.openxmlformats.org/drawingml/2006/main">
              <a:rPr lang="b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Dɔrɔkasi, min seginna ɲɛnamaya la.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Piɛrɛ y'u bɛɛ bila ka bɔ so kɔnɔ. o kɔ, a y'i biri a gɛnɛgɛnɛw kan ka delili kɛ. A y'i jɛngɛ ka taa muso salen fan fɛ, k'a fɔ ko: «Tabita, wuli.» A y'a ɲɛw yɛlɛ, ka Piɛrɛ ye, a y'i sigi.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9nan : 1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Kalanden dɔ tun bɛ yen min tɔgɔ ye ko Dɔrɔkasi, a tun bɛ ko ɲuman kɛ tuma bɛɛ ani ka faantanw dɛmɛ.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waati la, a banana ka sa. A sigiɲɔgɔnw dusu tiɲɛna kosɛbɛ, u nana ni Piɛrɛ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 sera yen tuma min na, a ye mɔgɔ o mɔgɔ dɛmɛ, o bɛɛ tun bɛ kasi, a ye fini minnu sɔrɔ ka kɛ nilifɛn ye, u tun bɛ olu jira.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Piɛrɛ y'u bɛɛ bila ka bɔ so kɔnɔ. o kɔ, a jigira a gɛnɛgɛnɛ kan ka delili kɛ.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 ko: “Dɔrɔka, wuli!” A y'a ɲɛw yɛlɛ, k'i sigi ka Piɛrɛ ye. O yelen, bɛɛ nisɔndiyara ani o dugu kɔnɔ mɔgɔ caman dara Yesu 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Piɛrɛ tun ye Yesu ka kalanden ye, ani Yesu ye min kɛ, a sera k’o kɛ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tuma min na a tun bɛ dugukolo in kan.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 fɔ a ka kalandenw ye ko ale fana bɛna o ɲɔgɔn kɛ.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An ye Yesu ka kalandenw ye.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ye min kɛ nin jamana in kɔnɔ, an ka kan ka o dege ani k’an hakili to o la ani ka o ko kelenw kɛ i ko 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fanga di a ka kalandenw ma walisa u ka se ka kibaru duman fɔ.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O yɔrɔ la, a yɛlɛmana u ɲɛ kɔrɔ. A ɲɛda tun bɛ manamana i ko tile, a ka finiw tun bɛ fin i ko yeelen.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 Ɲɛgɛnɛsiraw ani mɔgɔ dogoyɔrɔw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Piɛrɛ nana Dɔrɔkasi tuma min na, mɔgɔw dusu tiɲɛna ani u ye mun jira a 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Dɔrɔkasi tun ye fini minnu dilan.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Dɔrkɛsi tun ye dumuni minnu dilan.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Dɔrɔkasi denkɛ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Dɔrɔkasi ka bataki.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Dɔrɔkasi tun ye fini minnu dilan.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Piɛrɛ y'u bɛɛ bila ka bɔ so kɔnɔ. o kɔ, a y'i biri a gɛnɛgɛnɛw kan ka delili kɛ. A y'i jɛngɛ ka taa muso salen fan fɛ, k'a fɔ ko: «Tabita, wuli.» A y'a ɲɛw yɛlɛ, ka Piɛrɛ ye, a y'i sigi.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9nan :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Kɔrnɛye, siya wɛrɛ Kisilen dɔ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Dannabaa bolokoli minnu tun nana ni Piɛrɛ ye, olu kabakoyara kosɛbɛ k’a ye ko Ni Senu ka nilifɛn bɔnna hali siya wɛrɛw kan.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 10: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Sesare dugu la, cɛ dɔ tun bɛ yen min tɔgɔ ye ko Kɔrnɛye, o tun ye kɛlɛbolo ɲɛmɔgɔ ye min tun bɛ wele ko Itali kɛlɛbolo.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Ale n’a ka denbaya bɛɛ tun ye batokɛlaw ye ani u tun bɛ siran Ala ɲɛ; a ye bolomafara di magojirabagaw ma ani a tun bɛ Ala deli tuma bɛɛ.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Kɔrnɛye ye Ala kan mɛn k’a to delili la. “A’ ye mɔgɔw ci ka kɛ cɛ ye min tɔgɔ ye ko Piɛrɛ.”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wagati la, Piɛrɛ fana ye yelifɛn dɔ ye delili kɔnɔ. Ala ye baganw di a ma ka bɔ sankolo la, Yahutuw tun tɛ se ka minnu dun, ka yamaruya di a ma ko a ka olu dun.</a:t>
            </a:r>
            <a:r xmlns:a="http://schemas.openxmlformats.org/drawingml/2006/main">
              <a:rPr lang="b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“Ala ye fɛn min saniya, aw kana o wele ko fɛn nɔgɔlen.”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laban na, Kɔrnɛye ye cɛ minnu ci, Piɛrɛ tugura olu kɔ ka taa Kɔrnɛye ka so.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Piɛrɛ ye Yesu ni kibaru duman fɔ u ye Kɔrnɛye n’a ka denbaya ye. O kɔ, Ni Senu jigira u kan. A y’a faamuya ni nin ko in lajɛ ye; "Hali siya wɛrɛw bɛ se ka kisi ni u dalen bɛ Yesu la!"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Piɛrɛ tun b’a miiri ko Yahutuw dɔrɔn de bɛ se ka da Yesu la ani ka kisi.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Nka Ala ka kibaru duman tɛ danfara si don diɲɛ mɔgɔw bɛɛ cɛ.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kibaru duman f di mg b ye walisa o ka kisili sr.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taara ni Piɛrɛ, Yakuba ani Yuhana ye, ka u bila ka wuli kulu jan dɔ kan u kelen 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bɛ kisili di mɔgɔ o mɔgɔ ma, mɔgɔ o mɔgɔ dalen bɛ a la, jamana mana kɛ min o min ye, wala jɔyɔrɔ mana kɛ min o min 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Piɛrɛ ye yelifɛn jumɛn ye a kɛtɔ ka delili kɛ?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jigintɔ ka bɔ sankolo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Bibulu jigintɔ ka bɔ sankolo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Mɛlɛkɛw bɛ jigin ka bɔ sankolo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Yahutuw tɛ se ka bagan minnu dun, olu jigira ka bɔ sankolo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Yahutuw tɛ se ka bagan minnu dun, olu jigira ka bɔ sankolo la.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Dannabaa bolokoli minnu tun nana ni Piɛrɛ ye, olu kabakoyara kosɛbɛ k’a ye ko Ni Senu ka nilifɛn bɔnna hali siya wɛrɛw kan.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 10: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Dɔnkilida Dɔnkiliw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hali kasobon kɔnɔ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Su tilancɛ la, Pol ni Silasi tun bɛ ka Ala deli ani ka dɔnkili da Ala ye, kasoden tɔw tun bɛ ka u lamɛn.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ni Silasi y’u seko bɛɛ kɛ walisa ka kibaru duman waajuli kɛ Filipe dugu kɔnɔ. Nka mɔgɔ minnu tun bɛ o koniya, olu ye Pol ni Silasi bugɔ ka u bila kaso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ni Silasi ye Ala deli ka tanu hali kaso la. Kaso kɔnɔmɔgɔw bɛɛ y’o lamɛn.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kɔ, yɔrɔnin kelen dugukolo yɛrɛyɛrɛba dɔ kɛra fo kasobon da bɛɛ da wulila. Kasotigi jɔrɔla kosɛbɛ bawo a tun b’a miiri ko kasodenw bolila.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pɛrɛnna ko: «Aw kana aw hakili ɲagami! An bɛɛ bɛ yan!” “Matigi, ne ka kan ka mun kɛ walisa ka kisi?” Kasotigi ye ɲininkali kɛ.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"Aw ka da Matigi Yesu la. O tuma na, aw ni aw ka denbaya na kisi!" O su fɛ, kasobon kɔrɔsibaga y'u ta ka u jogindaw ko; o kɔ, o yɔrɔnin bɛɛ, ale n'a somɔgɔw bɛɛ batisera.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yɔrɔ la, a yɛlɛmana u ɲɛ kɔrɔ. A ɲɛda tun bɛ manamana i ko tile, a ka finiw tun bɛ fin i ko yeelen.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Pol ni Silasi ma jigi tigɛ, u ye delili kɛ ka tanu.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hali ni u bugɔra fo ka 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O kɔ, Ala ye kasobon da yɛlɛ ka sababu di u ma u ka kibaru duman waajuli kɛ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ka ɲɛsin kasobon kɔrɔsibaga n'a ka denbaya ma.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Waati dɔw bɛ yen, an fana bɛ gɛlɛya sɔrɔ.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Wa ni i ma i yr jigi tigɛ ka taa delili ni tanuli la, Ala na i kisi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cogo kabakoma dɔ la.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bɛ fanga di ne ma ka se sɔrɔ gɛlɛyaw ni gɛlɛyaw bɛɛ kan.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ni Silasi ye mun kɛ kaso la??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tun bɛ kasi.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u ka ɲɛnamaya deli.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jigi tigɛra.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delili kɛ ka dɔnkili 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U ye delili kɛ ka dɔnkili da.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Su tilancɛ la, Pol ni Silasi tun bɛ ka Ala deli ani ka dɔnkili da Ala ye, kasoden tɔw tun bɛ ka u lamɛn.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Paul ye Kibaru Duman waajuli kɛ Masakɛ ye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Pol y'a jaabi ko: "Waati kunkurunnin walima waati jan--ne bɛ Ala deli ko e dɔrɔn tɛ, nka mɔgɔ minnu bɛ ne lamɛn bi, olu bɛɛ ka kɛ ne ye cogo min na, fo nin cakɛdaw."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ye kibaru duman fɔ ani a laban na, a kɛra kasoden ye Jerusalɛm. Masakɛ Agripa ye kasoden Pol ka jurumuw ɲininka.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 ye sira sɔrɔ ka kuma i yɛrɛ ye!” Agripa ye waati dɔ di Pol ma walisa a k’a ka lafasali daminɛ.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ye o cogo ta ka kibaru duman waajuli kɛ. - masakɛ, ne jigi b'a kan ko i bɛ se ka kɛ i n'a fɔ ne fo nin cakɛda ninnu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Masakɛ ma jurumu si sɔrɔ Pol la. Pol tun b'a fɛ ka taa Romɛ ka kibaru duman fɔ Mansa ye..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yɔrɔnin bɛɛ la, Musa ni Eli y’u yɛrɛ jira u ɲɛ na, ka baro kɛ ni Yesu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laban na, Pol y’a sen don Romɛ masakɛ la. Ikomi Pol tun ye kasoden ye, a donna kurun kɔnɔ walisa ka taa Romɛ masakɛ fɛ.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tun ye kasoden ye, nka a ye kibaru duman waajuli kɛ ni kuncɛbaya ye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yɛrɛ ka kɔrɔbɔli masakɛ ɲɛkɔrɔ.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Sabu a tun ma maloya kibaru duman ko la, wa a tun dalen b a la ko o ye tiɲɛ ye min bɛ mɔgɔ kuncɛ.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se ka Yesu ka Kibaru Duman fɔ ni jagɛlɛya ye, an bɛ mɔgɔ o mɔgɔ kunbɛn.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 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ka bon kosɛbɛ ka tɛmɛ diɲɛ cɛ kɔrɔtalenba kan.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mun kɛ tuma min na Paul ka kiritigɛ masakɛ ye sababu di a ma a ka kuma?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Yesu ka Kibaru Duman waajuli kɛ.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mɔgɔ jugu dɔ jalaki.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y’a ɲini k’a bila.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delili kɛ ka dɔnkili 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A ye Yesu ka Kibaru Duman waajuli kɛ.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Pol y'a jaabi ko: "Waati kunkurunnin walima waati jan--ne bɛ Ala deli ko e dɔrɔn tɛ, nka mɔgɔ minnu bɛ ne lamɛn bi, olu bɛɛ ka kɛ ne ye cogo min na, fo nin cakɛdaw."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Kurun bɛ ka jigin!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ko: ‘I kana siran, Paul. I ka kan ka kiri tigɛ Sesar ɲɛkɔrɔ; Minnu bɛ taa ni i ye kurun kɔnɔ, Ala ye nɛɛma di i ma.’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taara ni Pol ye kurun kɔnɔ Romɛ ni kasoden tɔw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Nka, kurun in tun bɛ farati la ka bin ka da sanfiɲɛba in kan. Bɛɛ yɛrɛyɛrɛla siranya fɛ.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ye Ala deli ka o fɔ mɔgɔw ye. "Aw kana siran. Ala ko mɔgɔ si tɛna 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Kumakan dɔ bɔra sankaba la ko: «Nin ye ne Denkɛ ye, ne bɛ min kanu. a ka di ne ye kosɛbɛ. Aw k’a lamɛn!”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Kurun binna, nka i ko Pol y’a fɔ cogo min na, jama bɛɛ tun bɛ se ka jigin gun kan k’a sɔrɔ mɔgɔ kelen ma sa.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Yesu waajuli kɛ gun kan ani a ye nɔɔrɔ da Ala kan.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delili kɛ, ka dusu don mɔgɔ wɛrɛw kɔnɔ, hali gɛlɛya waatiw la, kurun tun bɛna jigin tuma min na.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laban na, u bɛɛ kisira,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ko Paul y’a fɔ cogo min 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Ala ka mɔgɔw ka baara ye ka Ala sago lase diɲɛ ma delili sababu fɛ ani ka Ala ka kisili kibaru duman fɔ.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diɲɛ kɔnɔ ɲɛnamaya bɛɛ tigi ye. Foyi tɛ sa ni a ma sɔn.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mun kɛ tuma min na kurun ye sanfiɲɛba kunbɛn?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kulela.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y'i pan ka don kɔgɔji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kɛlɛ kɛ ni piloti 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ye Ala deli.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A ye Ala deli.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A ko: ‘I kana siran, Paul. I ka kan ka kiri tigɛ Sesar ɲɛkɔrɔ; Minnu bɛ taa ni i ye kurun kɔnɔ, Ala ye nɛɛma di i ma.’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Kɛwalew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Pol ka delili min kɛra Onesimu ko la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Ne b'i deli ne denkɛ Onesimu ko la, ale min kɛra ne denkɛ ye ka ne to cakɛdaw 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Onezimu tun ye Filemon ka baarakɛla dɔ ye. Nka a y’a dogo ka bɔ kɛnɛ kan k’a sɔrɔ a makɛ ma sɔn a ma ka taa Romɛ.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Onezimu ye Pol kunbɛn min tun bɛ kaso la Romɛ. Pol ye Kibaru Duman waaju a ye, a nana da Yesu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y’o mɛn tuma min na, u ɲɛw binna duguma, u siranna kosɛbɛ. Yesu ko: “Aw kana siran.” U ye u ɲɛ kɔrɔta tuma min na, u ma mɔgɔ si ye ni Yesu tɛ.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y’a fɔ Onesimu ye ko a ka segin a makɛ Filemon fɛ, ka yafa ɲini a fɛ. Wa Pol y’a fɔ Onezimu ye ko a ka ɲɛnamaya kɛ i ko Yesu dannabaa.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Onezimu tun bɛ hami. Sabula o waati la, baarakɛla min bolila, o fagara a tigi fɛ.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ye bataki sɛbɛ Onezimu ye a makɛ Filemon ma walisa a ka yafa a ma. Nin bataki ye ‘Filemon’ ye Bibulu kɔnɔ.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jɛɲɔgɔnya tiɲɛnen min tun bɛ Onezimu ni Filemon cɛ, o siri kokura. Onezimu ye yafa ɲini Filemon fɛ, Filemon ye yafa Onezimu 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yafa ɲini ni an ye kojugu kɛ.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 ni mɔgɔ dɔ ye kojugu dɔ kɛ an na, an ka kan ka yafa a ma.</a:t>
            </a:r>
            <a:r xmlns:a="http://schemas.openxmlformats.org/drawingml/2006/main">
              <a:rPr lang="b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Mɔgɔw dalen bɛ o de la Yesu 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bɛ na ni hɛrɛ ni bɛn ye yɔrɔ minnu na kɛlɛw ni bɛnbaliya bɛ yen.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Onezimu ye jɔn kunbɛn Romɛ tuma min na a bolila a tigi Filemon ɲɛ?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Pol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Ne b'i deli ne denkɛ Onesimu ko la, ale min kɛra ne denkɛ ye ka ne to cakɛdaw 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 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Timote, Pol ka kalanden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Ne hakili jigira i ka dannaya lakika la, min tun bɛ i bamuso kɔrɔba Lois ni i ba Eunise la fɔlɔ, ani ne dalen b’a la ko sisan a bɛ balo i fana 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5. 5.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tun be ni kalanden dɔ ye min tɔgɔ ko Timote. Timote ni Pol ye cidenyabaara kɛ kabini a denmisɛnman.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Cɛ dɔ tun bɛ yen, denkɛ fila tun b'a fɛ. Denkɛ filanan y’a ɲini a fa fɛ a ka kɔn k’a niyɔrɔ di a ma o nafolo la.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tun b nin dugukolo kan hadamaden cogo la, nka a ye Ala ye fana.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ko Ala y'a fɔ a ka kalandenw ye kulu kan cogo min 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da Yesu la iko Ala Denkɛ ani ka a lamɛn kosɛbɛ.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Pol min tun bɛ kaso la, o tun b’a dɔn ko a bɛna sa, wa a ye bataki sɛbɛn ka ci a ka kalanden kanulen Timote 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bataki y’a fɔ cogo min na Timote ka kan ka dannabaaw kalan iko egilisi cidenyabaarakɛla.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 ni dannabaaw ye Pol ka bataki kalan ani u y’a latigɛ ko u tɛna dannaya tiɲɛ fo laban na hali tɔɔrɔ la.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la sa, Paul ka danaya dira a ka kalanden Timote ma, ani egilisiw fana.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Kibaru duman fɔbaa minnu ye kibaru duman fɔ an ye ani karamɔgɔ minnu ye an kalan Ala ka kuma la, an ka dannaya ni an ka egilisi bonyalen don.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Sisan, an ka kan ka an ka danaya lase ani ka Ala ka kuma kalan u ye, an ye min kalan.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kununna ani a ɲɛnama don badaa, ni egilisiw ni dannabaaw ye minnu dalen bɛ a 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Pol ye o lɛtɛrɛ sɛbɛn jɔni ye tuma min na a ka saya don surunyara?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 (Timote).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Timote (Timote).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Ne hakili jigira i ka dannaya lakika la, min tun bɛ i bamuso kɔrɔba Lois ni i ba Eunise la fɔlɔ, ani ne dalen b’a la ko sisan a bɛ balo i fana 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 .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5. 5.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Zan ye kabako ye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Min bɛ o kow seereya, o b'a fɔ ko: «Ɔwɔ, ne bɛ na sɔɔni.» Amiina. Na, Matigi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Jirali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bɛ yeelen bɔ ka ɲɛ ni nɔɔrɔ yecogo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Egilisi tɔɔrɔ tun bɛ ka juguya ka taa a fɛ don o don. A ka kalandenw bɛɛ fagara martiri la k’a sɔrɔ u tun bɛ dannaya mara, ani Yuhana tun bɛ a kelen na Patmos dugu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a ye kumakanba dɔ mɛn i n’a fɔ burufiyɛkan, o ko: “Aw ye min ye, aw k’o sɛbɛn sɛbɛnfura kan, k’o ci egilisi wolonwula ma.”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Yuhana ye Yesu fana ye. Yesu tun ye masakɛ ja ye, diɲɛ sebaaya bɛɛ tun b’a bolo.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 ye sankolo kura ye ani jamana kura min bɛna na. Ko jugu si tɛna kɛ, dusukasi tɛna kɛ, ani nisɔndiya bɛna kɛ Ala fɛ tuma bɛɛ.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 ye o yelifɛnw bɛɛ sɛbɛn ka u sɛbɛn egilisiw ma. “A’ ye aw ka dannaya mara, katuguni Matigi na segin!” Nin ye Bibulu kitabu laban ye, n’o ye Jirali 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Kalansen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na segin ka na nin dugukolo kan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iko kiritigɛla don dɔ.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waati la, mɔgɔ minnu ma da a 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ka tɔɔrɔ fo abada,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Minnu dalen bɛ Yesu la, olu bɛna nisɔndiya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Ɲɛnamaya banbali ni Nisɔndiya.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Yala i bɛ Yesu makɔnɔ a ka na tugun wa?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man kan ka bɔnɛ o jigiya la, an ka kan ka to an ka dannaya la dugukolo in kan fo ka se a laban ma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3200"/>
              <a:t>Yesu ye jɔn ye?</a:t>
            </a:r>
            <a:r xmlns:a="http://schemas.openxmlformats.org/drawingml/2006/main">
              <a:rPr lang="b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na segin dugukolo kan ka kɛ masakɛ ye, ka kiri tigɛ fɛn bɛɛ kan, ka fɛn bɛɛ mara fo abada.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Kalanden Yuhana tun sirilen bɛ gun min na, o tɔgɔ ye 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Hawayi jamana 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 ye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 dugu kɔnɔ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bm" altLang="ko-KR" sz="2800">
                <a:solidFill>
                  <a:srgbClr val="ff0000"/>
                </a:solidFill>
              </a:rPr>
              <a:t>Patmos dugu kɔnɔ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000"/>
              <a:t>Bi Kuma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Min bɛ o kow seereya, o b'a fɔ ko: «Ɔwɔ, ne bɛ na sɔɔni.» Amiina. Na, Matigi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Jirali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22nan na:</a:t>
            </a:r>
            <a:r xmlns:a="http://schemas.openxmlformats.org/drawingml/2006/main">
              <a:rPr lang="b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Ɲɛjirali dɔw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altLang="en-US" lang="b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Dɔnnin sɛgɛsɛgɛli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Jɔn ma Yesu ka yɛlɛmacogo ye?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Piɛrɛ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Yakuba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 ye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Toma ye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O yɔrɔ la, a yɛlɛmana u ɲɛ kɔrɔ. A ɲɛda tun bɛ manamana i ko tile, a ka finiw tun bɛ fin i ko yeelen.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 Ɲɛgɛnɛsiraw ani mɔgɔ dogoyɔrɔw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</a:t>
            </a:r>
            <a:r xmlns:a="http://schemas.openxmlformats.org/drawingml/2006/main">
              <a:rPr lang="bm" altLang="en-US" sz="4400"/>
              <a:t> </a:t>
            </a:r>
            <a:r xmlns:a="http://schemas.openxmlformats.org/drawingml/2006/main">
              <a:rPr lang="bm" altLang="ko-KR" sz="4400"/>
              <a:t>Denmisɛnw kanu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y’o ye tuma min na, a dimina. A y'a fɔ u ye ko: «A to denmisɛnninw ka na ne fɛ, aw kana u bali, katuguni Ala ka masaya ye ninnu ɲɔgɔn ta ye.»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Bangebaa dɔ nana n’a den ye Yesu fɛ walisa Yesu ka duba a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kɔ, Yesu ka kalandenw y’a kɔrɔfɔ. “I ja gɛlɛyara cogo di ka na n’i den ye Yesu ma?”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y’o ye tuma min na, a y’o fɔ ni dimi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“Aw kana denmisɛnw bali ka na ne fɛ. Ala ka masaya ye nin denw bɔɲɔgɔnko ta ye.!”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denkɛ tun y’a ka nafolo bɛɛ tiɲɛ jamana yɔrɔjan na, ka kɛ bɔnɛ ye.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«Mɔgɔ o mɔgɔ tɛna Ala ka masaya sɔrɔ i ko denmisɛnnin, o tɛna don a kɔnɔ abada.»A ye denmisɛnw ta a bolo, k’a bolow da u kan ka dugawu kɛ u ye.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 fɔ ko Ala ka masaya ye nin denmisɛnnin suguw ta 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kɛ fana denmisɛnw ye minnu bɛ Ala kanu ani ka Yesu kan minɛ k’a sɔrɔ an ma bɔnɛ mɔgɔ saniyalenw, mɔgɔ sɛbɛw la,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ani denmisɛn dusukun lakika.</a:t>
            </a:r>
            <a:r xmlns:a="http://schemas.openxmlformats.org/drawingml/2006/main">
              <a:rPr altLang="en-US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b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bɛ denmisɛnw kanu, ka nafa don u la ani ka dugawu kɛ u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Denmisɛnw y’a ɲini ka taa Yesu fɛ tuma min na, kalandenw ye mun kɛ?</a:t>
            </a:r>
            <a:r xmlns:a="http://schemas.openxmlformats.org/drawingml/2006/main">
              <a:rPr altLang="en-US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y’u bisimila ni nisɔndiya 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u kɔrɔfɔ ko u kana taa Yesu fɛ.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denmisɛnw bila Yesu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ye dumuni dɔ di u ma ka u bila ka taa so.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U ye u kɔrɔfɔ ko u kana taa Yesu fɛ.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y’o ye tuma min na, a dimina. A y'a fɔ u ye ko: «A to denmisɛnninw ka na ne fɛ, aw kana u bali, katuguni Ala ka masaya ye ninnu ɲɔgɔn ta ye.»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Yesu ye fiyentɔ dɔ kɛnɛya, n’o tɔgɔ ye ko Bartime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ko: «Taa, i ka dannaya ye i kɛnɛya.» O yɔrɔnin bɛɛ, a ye a yeli sɔrɔ ka tugu Yesu kɔ sira kan.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Tuma min na Yesu sera Jeriko, fiyentɔ dɔ, Bartime sigilen tun bɛ sira da la ka delili kɛ.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y'a mɛn tuma min na ko Yesu Nazarɛtika don, a y'a daminɛ ka pɛrɛn ko: «Dawuda Denkɛ Yesu, makari ne la!»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ye Bartime wele. “I b’a fɛ ne ka mun kɛ i ye?” Yesu y’a ɲininka. Fiyentɔ ko: «Karamɔgɔ, ne b’a fɛ ka ye.»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Denkɛ y’a faamu ko a kɛra bɔnɛ ye ka tɛmɛ a fa ka so baarakɛlaw kan.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kama, a seginna ka na a fa deli ko a ka sɔn a ma k’a kɛ a ka baaraden dɔ 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«Taa, i ka dannaya ye i kɛnɛya.» O yɔrɔnin bɛɛ, a y'a ka yeli sɔrɔ.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“Aw ni ce, Yesu!” Bartime tugura Yesu kɔ min y’a to a ka yeli kɛ.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y’a fɔ Bartime ye ko: “I ka dannaya ye i kɛnɛya.”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Dannaya de b an kisi.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Dannaya bɛ jira ni delili ye ni kɔnɔnajɛya 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 an bɛ Yesu deli,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ka o dannaya in sɔrɔ.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bɛ an ka deliliw lamɛn ani k’u jaabi ni kɔnɔnajɛya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Bartime ye mun deli Yesu fɛ?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 ye wari caman di ne ma.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 b'a fɛ ka kɛ aw ka kalanden 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to n ka taama ji kan.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 b’a fɛ ka ye tugun.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Ne b’a fɛ ka ye tugun.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Yesu ko: «Taa, i ka dannaya ye i kɛnɛya.» O yɔrɔnin bɛɛ, a ye a yeli sɔrɔ ka tugu Yesu kɔ sira kan.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Zase yɛlɛla jiri dɔ kan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Katuguni Mɔgɔ Denkɛ nana fɛn tununnenw ɲini ani ka u kisi.»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Nafolotigi dɔ tun be yen, a tɔgɔ ko Zase. A tun ye takasibɔlaw kuntigi ye, o de la mɔgɔw tun b’a kɔniya.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Don dɔ la, Yesu nana Zase tun sigilen bɛ dugu min na. Mɔgɔ caman tun falen bɛ Yesu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fa y’a denkɛ natɔ ye ka bɔ yɔrɔ jan dɔrɔn, a bolila ka taa a fɛ k’a minɛ ka sɔn a ma ni nisɔndiya 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Zase yɛlɛla jiri dɔ kan walisa ka Yesu ye. Yesu y’a filɛ k’a fɔ. “Zake, jigin o yɔrɔnin bɛɛ. Ne ka kan ka to i ka so bi.»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"Zake y'a latigɛ Yesu ye. "Ne na ne bolofɛn tilancɛ di faantanw ma."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"Bi kisili sera nin so in kɔnɔ. Ne nana ka fɛn tununnenw ɲini ani ka u kisi."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Zase ye Yesu kunbɛn tuma min na, a sɔnna a ma ko a bɛna a ka nafolo kanulenba di faantanw 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Fɛn jumɛn de nafa ka bon i bolo kosɛbɛ?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ye mun dabila Yesu kunbɛnni kɔfɛ?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ka kan k’an hakili to a la ko fɛn min nafa ka bon an bolo, o ye Yesu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rgbClr val="ff0000"/>
                </a:solidFill>
              </a:rPr>
              <a:t>Yesu ye jɔn ye?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ye Kisibaa ye min nana nin jamana in na ka mg b kisi ni danfara 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ta...</a:t>
            </a:r>
            <a:r xmlns:a="http://schemas.openxmlformats.org/drawingml/2006/main">
              <a:rPr altLang="en-US" lang="b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Dɔnnin sɛgɛsɛgɛli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 na mɔgɔw tun bɛ Zase kɔniya?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kelen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kuntigi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impositi (takisi) ta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dalajɛbaga.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tun dalen bɛ Yesu la kosɛbɛ.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Sabula a tun bɛ delili kɛ kosɛbɛ.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Sabu a tun cɛ ka ɲi.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Sabu a tun ye takasibɔlaw kuntigi ye.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Katuguni Mɔgɔ Denkɛ nana fɛn tununnenw ɲini ani ka u kisi.»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m">
                <a:solidFill>
                  <a:schemeClr val="tx1">
                    <a:lumMod val="50000"/>
                    <a:lumOff val="50000"/>
                  </a:schemeClr>
                </a:solidFill>
              </a:rPr>
              <a:t>No. 78 Ala ka kuma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400"/>
              <a:t>So min jɔlen bɛ Farakurun kan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"O de kosɔn mɔgɔ o mɔgɔ bɛ ne ka nin kumaw mɛn k'u waleya, o bɛ i ko hakilitigi min y'a ka so jɔ farakurun kan."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7nan : 1 .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ye cɛ fila ka maana fɔ minnu tun bɛ ka so jɔ.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«Ala, i fa bɛ i makɔnɔ tuma bɛɛ.»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dɔ la kelen y’a latigɛ k’a ka so jɔ cɛncɛn kan, dɔ wɛrɛ farakurun kan.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fila ye baara kɛ kosɛbɛ walisa ka so jɔ. So fila bɛɛ tun bɛ i ko u barika ka bon kɛnɛma k’a sɔrɔ danfaraba tɛ u ni ɲɔgɔn cɛ.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Sanjiba ye sanjiba bila tuma min na, so min tun jɔlen bɛ cɛncɛn kan, o ko ka taa. Nka so min jɔra farakurun kan, o jɔlen tora.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“Mɔgɔ o mɔgɔ bɛ ne ka kumaw lamɛn k’u waleya, o bɛ i ko hakilitigi min y’a ka so jɔ farakurun kan.”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ko: “Mɔgɔ o mɔgɔ bɛ ne ka kumaw lamɛn k’u waleya, o bɛ i ko hakilitigi min y’a ka so jɔ farakurun kan.”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Yala i bɛ Ala ka kuma bɛɛ waleya wa?</a:t>
            </a:r>
            <a:r xmlns:a="http://schemas.openxmlformats.org/drawingml/2006/main">
              <a:rPr altLang="en-US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 ka kɛ hakilitigiw ye minnu bɛ Ala ka Kuma kan minɛ.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b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Mɔgɔ minnu bɛ Kuma kan minɛ, olu ka di Yesu de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 min jɔra cɛncɛn kan, o binna tuma jumɛn?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 jɔra dɔrɔn,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Tile tun bɛ ka bɔ tuma min na,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Mɔgɔ caman nana so kɔnɔ tuma min na,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Sanjiba nana tuma min na, sanjiba nana tuma min na, 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Sanjiba nana tuma min na, sanjiba nana tuma min na, 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"O de kosɔn mɔgɔ o mɔgɔ bɛ ne ka nin kumaw mɛn k'u waleya, o bɛ i ko hakilitigi min y'a ka so jɔ farakurun kan."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7nan : 1 .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Ɲɛjirali dɔw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Npogotigi hakilitigi duuru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"O de kosɔn, aw ka to aw ɲɛ na, katuguni aw tɛ don ni waati dɔn."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b jurumu caman k an ka namaya 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la, An b jalaki ko an ye jurumu k Ala kr.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Nka Ala ye an ka jurumuw yafa tuma b.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Sabu Yesu ye an ka jurumuw b ta kaban.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ka kan ka da o la ani ka taa Ala ma ni waleɲumandɔn ni nisɔndiya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Npogotigi tan tun bɛ ka furusiri seli labɛn. Npogotigi hakilitigi duuru ye lanpanw labɛn ni tulu bɛrɛ ye, nka duuru tɔw ma o kɛ.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fɛ, kɔɲɔcɛ tun bɛ kɔfɛ tuma min na, npogotigi tan sunɔgɔra.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"Kɔɲɔcɛ bɛ yan dɛ!" Npogotigininw wulila kɔrɔtɔ la. Npogotigi duuru minnu ma tulu bɛrɛ labɛn, olu ka yeelenw fagara.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 ka tulu dɔ di an ma." "N'an y'an ka tulu di i ma, an fana tulu bɛ se ka ban. Taga tulu dɔ 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 npogotiginin hakilintan duuru taara tulu san tuma min na, seli da tugura. A laban na, sunguru hakilintan duuru ma sɔn ka na o ɲɛnajɛ 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Nin ye maana ye, Yesu b’a fɔ an ye cogo min na an bɛ se ka don min na, a seginna don min na.</a:t>
            </a:r>
            <a:r xmlns:a="http://schemas.openxmlformats.org/drawingml/2006/main">
              <a:rPr altLang="en-US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Mɔgɔ si t’a dɔn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tuma min na Yesu bɛna na kokura.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 i ko npogotigi hakilitigi duuru, an ka kan ka kunun tuma b ka Yesu makɔnɔ ni dusukun labɛnnen 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layidu ta ko a bɛna segin ka na nin jamana in na, tuma min na mɔgɔ si t’a dɔn.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Npogotigi duuru hakilintanw ma mun labɛn?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finiw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nilifɛn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tulu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"O de kosɔn, aw ka to aw ɲɛ na, katuguni aw tɛ don ni waati dɔn."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25nan na: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Ala ka kuma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m" altLang="ko-KR" sz="4400"/>
              <a:t>Talentiw ka ntalen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b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de b an kanu ani ka an makɔnɔ tuma bɛɛ.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"A makɛ y'a jaabi ko : 'I ka ɲi, baarakɛla ɲuman ni kantigi! I kɛra kantigi ye ni fɛn damadɔw ye; ne bɛna i bila fɛn caman kun na. Na i makɛ ka nisɔndiya tila!'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Mɔgɔ dɔ ye wari kalifa a ka baarakɛlaw ma a taatɔ jamana wɛrɛ la. A ye talan duuru di baarakɛla fɔlɔ ma, fila di filanan ma, kelen di sabanan 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Baaraden min ye talan 5 ni talan fila sɔrɔ, o taara siɲɛ kelen k’u ka wari bila baara la, ka tɔnɔ fila sɔrɔ. Nka, cɛ dɔ min ye talent 1 sɔrɔ, o bɔra ka dingɛ dɔ sɔgɔ duguma k'a makɛ ka wari dogo.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Matigi seginna ka jate kɛ u fɛ tuma min na, baarakɛla fɔlɔ ye talan duuru wɛrɛ sɔrɔ, filanan ye talan fila wɛrɛ sɔrɔ.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Nka, baaraden min ye talan kelen sɔrɔ, o ma tɔnɔ si sɔrɔ. « Matigi, i ye seko kelen dɔrɔn de di n ma. O tuma na fɛ, ne bɛ se ka wari caman sɔrɔ cogo di?”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makɛ dimina. « I tun ka kan ka n ka wari bila bankiw bolo, n tun bɛna a sɔrɔ kokura ni tɔnɔ ye. E baaraden nafama, bɔ ne ka so!»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Kalansen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b’an lasɔmi ko an kana kɛ sɛgɛnbagatɔw ye, talenti ntalen sababu fɛ.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Fɛn dɔ bɛ yen min nafa ka bon ka tɛmɛ an ye hakɛ min sɔrɔ.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Min nafa ka bon kosɛbɛ, o ye ka ɲɛnamaya kɛ Ala nɔɔrɔ kama, i kɛtɔ ka baara kɛ ni i bolofɛnw ye ni kantigiya 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bɛɛ ka kan ka o ɲɛnamaya sugu kɛ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 tanu Yesu fɛ.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3200"/>
              <a:t>Yesu ye jɔn ye?</a:t>
            </a:r>
            <a:r xmlns:a="http://schemas.openxmlformats.org/drawingml/2006/main">
              <a:rPr altLang="en-US" lang="b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rgbClr val="0070c0"/>
                </a:solidFill>
              </a:rPr>
              <a:t>Yesu 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ye an makɛ ye, min bɛ an ka ɲɛnamaya jateminɛ ani ka an sara ka kɛɲɛ ni o 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>
                <a:solidFill>
                  <a:srgbClr val="ff0000"/>
                </a:solidFill>
              </a:rPr>
              <a:t>Bi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Matigi ye mun kalifa baarakɛlaw ma tuma min na a tun bɛ taa yɔrɔ jan?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foro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magasin kɔnɔ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m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bm" sz="2800">
                <a:solidFill>
                  <a:srgbClr val="ff0000"/>
                </a:solidFill>
              </a:rPr>
              <a:t>talent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m" sz="4000"/>
              <a:t>Bi Kuma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m" sz="3600"/>
              <a:t>"A makɛ y'a jaabi ko : 'I ka ɲi, baarakɛla ɲuman ni kantigi! I kɛra kantigi ye ni fɛn damadɔw ye; ne bɛna i bila fɛn caman kun na. Na i makɛ ka nisɔndiya tila!'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Matiyu</a:t>
            </a:r>
            <a:r xmlns:a="http://schemas.openxmlformats.org/drawingml/2006/main">
              <a:rPr altLang="en-US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